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7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66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62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45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47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16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3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368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99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936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6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39FB6-EFB4-419A-81B8-0B632E2C8070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FD4D6-B0C0-4AC0-BA3D-A1B468C44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25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641" y="678571"/>
            <a:ext cx="10467109" cy="4406047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 </a:t>
            </a:r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«Оживший мир»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у детей младшего дошкольного возраста (3-4 лет) способности воспринимать и создавать выразительные образы статичной или движущейся фигуры на основе</a:t>
            </a:r>
            <a:b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авторской методики передвижной аппликации «Оживший мир»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0" y="5844209"/>
            <a:ext cx="2484783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Автор: Кисель С.В., воспитатель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7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784" y="127690"/>
            <a:ext cx="11480598" cy="171947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/>
              <a:t>развитие </a:t>
            </a:r>
            <a:r>
              <a:rPr lang="ru-RU" dirty="0"/>
              <a:t>у детей младшего дошкольного возраста (3-4 лет) способности воспринимать и создавать выразительные образы статичной или движущейся фигуры на основе</a:t>
            </a:r>
            <a:br>
              <a:rPr lang="ru-RU" dirty="0"/>
            </a:br>
            <a:r>
              <a:rPr lang="ru-RU" dirty="0"/>
              <a:t>авторской методики передвижной аппликации «Оживший мир»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8784" y="1782392"/>
            <a:ext cx="11743834" cy="5075607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/>
              <a:t>1. Создать условия для интеграции видов детской деятельности (игра и экспериментирование, передвижная аппликация, комментированное рисование, плоскостное конструирование);</a:t>
            </a:r>
          </a:p>
          <a:p>
            <a:r>
              <a:rPr lang="ru-RU" sz="2400" dirty="0"/>
              <a:t>2. Сформировать представления о цвете, форме, величине предметов, расположении в пространстве.</a:t>
            </a:r>
          </a:p>
          <a:p>
            <a:r>
              <a:rPr lang="ru-RU" sz="2400" dirty="0"/>
              <a:t>3. Развивать связную грамматически правильную диалогическую и монологическую речь;</a:t>
            </a:r>
          </a:p>
          <a:p>
            <a:r>
              <a:rPr lang="ru-RU" sz="2400" dirty="0"/>
              <a:t>4. Развивать воображение, фантазию, мышление, зрительно-двигательную координацию у детей младшего дошкольного возраста. </a:t>
            </a:r>
          </a:p>
          <a:p>
            <a:r>
              <a:rPr lang="ru-RU" sz="2400" dirty="0"/>
              <a:t>5. Повысить компетентность родителей по вопросам развития творческих способностей у детей младшего дошкольного возраста.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50837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2608" y="588818"/>
            <a:ext cx="4343399" cy="41744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 этап «Создание образа»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1" b="30303"/>
          <a:stretch/>
        </p:blipFill>
        <p:spPr>
          <a:xfrm>
            <a:off x="2969924" y="1427020"/>
            <a:ext cx="6388768" cy="4904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0194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755" y="540327"/>
            <a:ext cx="10315010" cy="59574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/>
              <a:t>2</a:t>
            </a:r>
            <a:r>
              <a:rPr lang="ru-RU" dirty="0" smtClean="0"/>
              <a:t> этап «Многослойная аппликация»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725" y="1423915"/>
            <a:ext cx="6723070" cy="50423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39988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987" y="387927"/>
            <a:ext cx="8583192" cy="502077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 этап «</a:t>
            </a:r>
            <a:r>
              <a:rPr lang="ru-RU" b="1" dirty="0"/>
              <a:t>Комментированное </a:t>
            </a:r>
            <a:r>
              <a:rPr lang="ru-RU" b="1" dirty="0" smtClean="0"/>
              <a:t>рисование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275" y="1135091"/>
            <a:ext cx="7242616" cy="5431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37305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516" y="374074"/>
            <a:ext cx="10744501" cy="59905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/>
              <a:t>4</a:t>
            </a:r>
            <a:r>
              <a:rPr lang="ru-RU" dirty="0" smtClean="0"/>
              <a:t> этап </a:t>
            </a:r>
            <a:r>
              <a:rPr lang="ru-RU" b="1" dirty="0"/>
              <a:t>«</a:t>
            </a:r>
            <a:r>
              <a:rPr lang="ru-RU" b="1" dirty="0" err="1"/>
              <a:t>Пазл</a:t>
            </a:r>
            <a:r>
              <a:rPr lang="ru-RU" b="1" dirty="0"/>
              <a:t>»</a:t>
            </a:r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0"/>
          <a:stretch/>
        </p:blipFill>
        <p:spPr>
          <a:xfrm>
            <a:off x="2083078" y="1288473"/>
            <a:ext cx="8017816" cy="5250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8729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8115" y="346364"/>
            <a:ext cx="9636138" cy="58520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5 этап </a:t>
            </a:r>
            <a:r>
              <a:rPr lang="ru-RU" b="1" dirty="0"/>
              <a:t>«Приключения персонажа»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73" y="1094509"/>
            <a:ext cx="7910945" cy="5500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28020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241" y="512618"/>
            <a:ext cx="7769388" cy="61442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Планируемые результаты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7943" y="1391478"/>
            <a:ext cx="11379984" cy="5128592"/>
          </a:xfrm>
        </p:spPr>
        <p:txBody>
          <a:bodyPr>
            <a:normAutofit/>
          </a:bodyPr>
          <a:lstStyle/>
          <a:p>
            <a:r>
              <a:rPr lang="ru-RU" sz="2800" dirty="0"/>
              <a:t>1. Созданы условия для интеграции видов детской деятельности (игра и экспериментирование, передвижная аппликация, комментированное рисование, плоскостное конструирование);</a:t>
            </a:r>
          </a:p>
          <a:p>
            <a:r>
              <a:rPr lang="ru-RU" sz="2800" dirty="0"/>
              <a:t>2. Сформированы представления о цвете, форме, величине предметов, расположении в пространстве.</a:t>
            </a:r>
          </a:p>
          <a:p>
            <a:r>
              <a:rPr lang="ru-RU" sz="2800" dirty="0"/>
              <a:t>3. По возрасту развита связная грамматически правильная диалогическая и монологическая речь;</a:t>
            </a:r>
          </a:p>
          <a:p>
            <a:r>
              <a:rPr lang="ru-RU" sz="2800" dirty="0"/>
              <a:t>4. По возрасту развито воображение, фантазия, мышление, зрительно-двигательная координация у детей младшего дошкольного возраста. </a:t>
            </a:r>
          </a:p>
          <a:p>
            <a:r>
              <a:rPr lang="ru-RU" sz="2800" dirty="0"/>
              <a:t>5. Повысилась компетентность родителей по вопросам развития творческих способностей у детей младшего дошкольного возраста.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9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235</Words>
  <Application>Microsoft Office PowerPoint</Application>
  <PresentationFormat>Широкоэкранный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Педагогический проект  «Оживший мир» Тема: «Развитие у детей младшего дошкольного возраста (3-4 лет) способности воспринимать и создавать выразительные образы статичной или движущейся фигуры на основе авторской методики передвижной аппликации «Оживший мир»</vt:lpstr>
      <vt:lpstr>Цель: развитие у детей младшего дошкольного возраста (3-4 лет) способности воспринимать и создавать выразительные образы статичной или движущейся фигуры на основе авторской методики передвижной аппликации «Оживший мир»</vt:lpstr>
      <vt:lpstr>1 этап «Создание образа»</vt:lpstr>
      <vt:lpstr>2 этап «Многослойная аппликация»</vt:lpstr>
      <vt:lpstr>3 этап «Комментированное рисование»</vt:lpstr>
      <vt:lpstr>4 этап «Пазл» </vt:lpstr>
      <vt:lpstr>5 этап «Приключения персонажа»</vt:lpstr>
      <vt:lpstr>Планируемые результаты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 «Оживший мир» Тема: «Раскрытие творческих способностей и активизация познавательно-речевой деятельности детей раннего и младшего дошкольного возраста посредством реализации арт-методики передвижной аппликации «Оживший мир»</dc:title>
  <dc:creator>User</dc:creator>
  <cp:lastModifiedBy>Zakhar Kisel</cp:lastModifiedBy>
  <cp:revision>21</cp:revision>
  <dcterms:created xsi:type="dcterms:W3CDTF">2023-01-17T09:25:48Z</dcterms:created>
  <dcterms:modified xsi:type="dcterms:W3CDTF">2023-01-27T14:51:58Z</dcterms:modified>
</cp:coreProperties>
</file>