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2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031" autoAdjust="0"/>
  </p:normalViewPr>
  <p:slideViewPr>
    <p:cSldViewPr snapToGrid="0">
      <p:cViewPr varScale="1">
        <p:scale>
          <a:sx n="67" d="100"/>
          <a:sy n="67" d="100"/>
        </p:scale>
        <p:origin x="10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F8C64-98BC-4823-A597-763517CBF95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DFF149-3319-4DC2-8B23-355A927CE929}">
      <dgm:prSet phldrT="[Текст]"/>
      <dgm:spPr/>
      <dgm:t>
        <a:bodyPr/>
        <a:lstStyle/>
        <a:p>
          <a:r>
            <a:rPr lang="ru-RU" dirty="0"/>
            <a:t>Диплом</a:t>
          </a:r>
        </a:p>
      </dgm:t>
    </dgm:pt>
    <dgm:pt modelId="{FA4F9881-914B-4788-BADC-0C9D320F25C5}" type="parTrans" cxnId="{2EDB67E7-CC73-4E40-B126-C1688E32A63B}">
      <dgm:prSet/>
      <dgm:spPr/>
      <dgm:t>
        <a:bodyPr/>
        <a:lstStyle/>
        <a:p>
          <a:endParaRPr lang="ru-RU"/>
        </a:p>
      </dgm:t>
    </dgm:pt>
    <dgm:pt modelId="{B6894386-39F4-4EAC-BA48-9DEA5FE95F0B}" type="sibTrans" cxnId="{2EDB67E7-CC73-4E40-B126-C1688E32A63B}">
      <dgm:prSet/>
      <dgm:spPr/>
      <dgm:t>
        <a:bodyPr/>
        <a:lstStyle/>
        <a:p>
          <a:endParaRPr lang="ru-RU"/>
        </a:p>
      </dgm:t>
    </dgm:pt>
    <dgm:pt modelId="{C932E7CA-56B3-4855-BD8D-3D4F0D3F9E9B}">
      <dgm:prSet phldrT="[Текст]"/>
      <dgm:spPr/>
      <dgm:t>
        <a:bodyPr/>
        <a:lstStyle/>
        <a:p>
          <a:r>
            <a:rPr lang="ru-RU" dirty="0"/>
            <a:t>Изучение методической литературы</a:t>
          </a:r>
        </a:p>
      </dgm:t>
    </dgm:pt>
    <dgm:pt modelId="{9F729FA6-F2A0-42FD-BB41-055F3B0B70FC}" type="parTrans" cxnId="{D910FA25-2FA4-424B-9901-A1DF194B9AB0}">
      <dgm:prSet/>
      <dgm:spPr/>
      <dgm:t>
        <a:bodyPr/>
        <a:lstStyle/>
        <a:p>
          <a:endParaRPr lang="ru-RU"/>
        </a:p>
      </dgm:t>
    </dgm:pt>
    <dgm:pt modelId="{5ACEF734-4D13-4145-B581-C17026F53A8C}" type="sibTrans" cxnId="{D910FA25-2FA4-424B-9901-A1DF194B9AB0}">
      <dgm:prSet/>
      <dgm:spPr/>
      <dgm:t>
        <a:bodyPr/>
        <a:lstStyle/>
        <a:p>
          <a:endParaRPr lang="ru-RU"/>
        </a:p>
      </dgm:t>
    </dgm:pt>
    <dgm:pt modelId="{FA1688A6-CB05-469E-8929-D7B296DB3B2D}">
      <dgm:prSet phldrT="[Текст]"/>
      <dgm:spPr/>
      <dgm:t>
        <a:bodyPr/>
        <a:lstStyle/>
        <a:p>
          <a:r>
            <a:rPr lang="ru-RU" dirty="0"/>
            <a:t>Изучение новых педагогических технологий</a:t>
          </a:r>
        </a:p>
      </dgm:t>
    </dgm:pt>
    <dgm:pt modelId="{B3F32151-FD05-49D6-8C07-3AB3B0E6B8A4}" type="parTrans" cxnId="{DF265639-7E0A-4796-9E87-941871FC1930}">
      <dgm:prSet/>
      <dgm:spPr/>
      <dgm:t>
        <a:bodyPr/>
        <a:lstStyle/>
        <a:p>
          <a:endParaRPr lang="ru-RU"/>
        </a:p>
      </dgm:t>
    </dgm:pt>
    <dgm:pt modelId="{1F9305DF-E763-468A-ADB5-0DF67D73E3B5}" type="sibTrans" cxnId="{DF265639-7E0A-4796-9E87-941871FC1930}">
      <dgm:prSet/>
      <dgm:spPr/>
      <dgm:t>
        <a:bodyPr/>
        <a:lstStyle/>
        <a:p>
          <a:endParaRPr lang="ru-RU"/>
        </a:p>
      </dgm:t>
    </dgm:pt>
    <dgm:pt modelId="{47A02411-4973-4531-88EE-CEAFE1446192}">
      <dgm:prSet phldrT="[Текст]"/>
      <dgm:spPr/>
      <dgm:t>
        <a:bodyPr/>
        <a:lstStyle/>
        <a:p>
          <a:r>
            <a:rPr lang="ru-RU" dirty="0"/>
            <a:t>Посещение открытых занятий, мастер – классов, консультаций, семинаров</a:t>
          </a:r>
        </a:p>
      </dgm:t>
    </dgm:pt>
    <dgm:pt modelId="{E3CFD290-8379-4F87-9EFF-092E5E73B3DB}" type="parTrans" cxnId="{D5B973EB-10A4-44A2-8BE4-6AF2B7571598}">
      <dgm:prSet/>
      <dgm:spPr/>
      <dgm:t>
        <a:bodyPr/>
        <a:lstStyle/>
        <a:p>
          <a:endParaRPr lang="ru-RU"/>
        </a:p>
      </dgm:t>
    </dgm:pt>
    <dgm:pt modelId="{49BECF3C-4EBF-494A-9102-D9108E29DF41}" type="sibTrans" cxnId="{D5B973EB-10A4-44A2-8BE4-6AF2B7571598}">
      <dgm:prSet/>
      <dgm:spPr/>
      <dgm:t>
        <a:bodyPr/>
        <a:lstStyle/>
        <a:p>
          <a:endParaRPr lang="ru-RU"/>
        </a:p>
      </dgm:t>
    </dgm:pt>
    <dgm:pt modelId="{C748F143-DFDC-4577-8BEA-06353BB299FF}">
      <dgm:prSet phldrT="[Текст]"/>
      <dgm:spPr/>
      <dgm:t>
        <a:bodyPr/>
        <a:lstStyle/>
        <a:p>
          <a:r>
            <a:rPr lang="ru-RU" dirty="0"/>
            <a:t>Прохождение курсов повышения квалификации</a:t>
          </a:r>
        </a:p>
      </dgm:t>
    </dgm:pt>
    <dgm:pt modelId="{BBB79F9D-8B7F-4605-8FAE-7CC3DD365F7C}" type="parTrans" cxnId="{9D27B26E-26F2-4DB7-A803-6B8FE4AF78CC}">
      <dgm:prSet/>
      <dgm:spPr/>
      <dgm:t>
        <a:bodyPr/>
        <a:lstStyle/>
        <a:p>
          <a:endParaRPr lang="ru-RU"/>
        </a:p>
      </dgm:t>
    </dgm:pt>
    <dgm:pt modelId="{D26464EB-BF40-43FE-B9BE-CBDE685A6134}" type="sibTrans" cxnId="{9D27B26E-26F2-4DB7-A803-6B8FE4AF78CC}">
      <dgm:prSet/>
      <dgm:spPr/>
      <dgm:t>
        <a:bodyPr/>
        <a:lstStyle/>
        <a:p>
          <a:endParaRPr lang="ru-RU"/>
        </a:p>
      </dgm:t>
    </dgm:pt>
    <dgm:pt modelId="{260D90C2-AF16-4F47-8418-7F1F28F48C3E}" type="pres">
      <dgm:prSet presAssocID="{F0AF8C64-98BC-4823-A597-763517CBF95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78010-ED7A-4886-9C5C-4DD0680A619B}" type="pres">
      <dgm:prSet presAssocID="{C0DFF149-3319-4DC2-8B23-355A927CE92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F64E29-1F43-4F28-8416-12BA7C1F365F}" type="pres">
      <dgm:prSet presAssocID="{B6894386-39F4-4EAC-BA48-9DEA5FE95F0B}" presName="sibTrans" presStyleCnt="0"/>
      <dgm:spPr/>
    </dgm:pt>
    <dgm:pt modelId="{B7A425B9-BD21-47E9-9A3A-04B652D3681C}" type="pres">
      <dgm:prSet presAssocID="{C932E7CA-56B3-4855-BD8D-3D4F0D3F9E9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0D5A18-549D-48EF-9488-ECFAF247CCFD}" type="pres">
      <dgm:prSet presAssocID="{5ACEF734-4D13-4145-B581-C17026F53A8C}" presName="sibTrans" presStyleCnt="0"/>
      <dgm:spPr/>
    </dgm:pt>
    <dgm:pt modelId="{DBE95194-190A-470A-934F-D5C7792F56C8}" type="pres">
      <dgm:prSet presAssocID="{FA1688A6-CB05-469E-8929-D7B296DB3B2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B6B26-4FD5-4935-9B06-ACB17E82F303}" type="pres">
      <dgm:prSet presAssocID="{1F9305DF-E763-468A-ADB5-0DF67D73E3B5}" presName="sibTrans" presStyleCnt="0"/>
      <dgm:spPr/>
    </dgm:pt>
    <dgm:pt modelId="{A66680FB-014C-452B-AB71-A6F48B04EBCD}" type="pres">
      <dgm:prSet presAssocID="{47A02411-4973-4531-88EE-CEAFE144619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E83451-07B1-492B-A63C-BFB3CEE8AE57}" type="pres">
      <dgm:prSet presAssocID="{49BECF3C-4EBF-494A-9102-D9108E29DF41}" presName="sibTrans" presStyleCnt="0"/>
      <dgm:spPr/>
    </dgm:pt>
    <dgm:pt modelId="{85637AD1-953D-4D4F-94D6-7B7BF008FEBC}" type="pres">
      <dgm:prSet presAssocID="{C748F143-DFDC-4577-8BEA-06353BB299F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7E2003-7CDA-4388-B194-1463808AC920}" type="presOf" srcId="{47A02411-4973-4531-88EE-CEAFE1446192}" destId="{A66680FB-014C-452B-AB71-A6F48B04EBCD}" srcOrd="0" destOrd="0" presId="urn:microsoft.com/office/officeart/2005/8/layout/default"/>
    <dgm:cxn modelId="{175372E0-0C52-427A-9213-420F8BB6BD21}" type="presOf" srcId="{F0AF8C64-98BC-4823-A597-763517CBF95C}" destId="{260D90C2-AF16-4F47-8418-7F1F28F48C3E}" srcOrd="0" destOrd="0" presId="urn:microsoft.com/office/officeart/2005/8/layout/default"/>
    <dgm:cxn modelId="{0E377206-8EB4-4F1E-A0EC-918937915C7C}" type="presOf" srcId="{FA1688A6-CB05-469E-8929-D7B296DB3B2D}" destId="{DBE95194-190A-470A-934F-D5C7792F56C8}" srcOrd="0" destOrd="0" presId="urn:microsoft.com/office/officeart/2005/8/layout/default"/>
    <dgm:cxn modelId="{D910FA25-2FA4-424B-9901-A1DF194B9AB0}" srcId="{F0AF8C64-98BC-4823-A597-763517CBF95C}" destId="{C932E7CA-56B3-4855-BD8D-3D4F0D3F9E9B}" srcOrd="1" destOrd="0" parTransId="{9F729FA6-F2A0-42FD-BB41-055F3B0B70FC}" sibTransId="{5ACEF734-4D13-4145-B581-C17026F53A8C}"/>
    <dgm:cxn modelId="{DF265639-7E0A-4796-9E87-941871FC1930}" srcId="{F0AF8C64-98BC-4823-A597-763517CBF95C}" destId="{FA1688A6-CB05-469E-8929-D7B296DB3B2D}" srcOrd="2" destOrd="0" parTransId="{B3F32151-FD05-49D6-8C07-3AB3B0E6B8A4}" sibTransId="{1F9305DF-E763-468A-ADB5-0DF67D73E3B5}"/>
    <dgm:cxn modelId="{2EDB67E7-CC73-4E40-B126-C1688E32A63B}" srcId="{F0AF8C64-98BC-4823-A597-763517CBF95C}" destId="{C0DFF149-3319-4DC2-8B23-355A927CE929}" srcOrd="0" destOrd="0" parTransId="{FA4F9881-914B-4788-BADC-0C9D320F25C5}" sibTransId="{B6894386-39F4-4EAC-BA48-9DEA5FE95F0B}"/>
    <dgm:cxn modelId="{50AAF32D-5561-4E1B-941F-371B326886F5}" type="presOf" srcId="{C748F143-DFDC-4577-8BEA-06353BB299FF}" destId="{85637AD1-953D-4D4F-94D6-7B7BF008FEBC}" srcOrd="0" destOrd="0" presId="urn:microsoft.com/office/officeart/2005/8/layout/default"/>
    <dgm:cxn modelId="{9D27B26E-26F2-4DB7-A803-6B8FE4AF78CC}" srcId="{F0AF8C64-98BC-4823-A597-763517CBF95C}" destId="{C748F143-DFDC-4577-8BEA-06353BB299FF}" srcOrd="4" destOrd="0" parTransId="{BBB79F9D-8B7F-4605-8FAE-7CC3DD365F7C}" sibTransId="{D26464EB-BF40-43FE-B9BE-CBDE685A6134}"/>
    <dgm:cxn modelId="{D5B973EB-10A4-44A2-8BE4-6AF2B7571598}" srcId="{F0AF8C64-98BC-4823-A597-763517CBF95C}" destId="{47A02411-4973-4531-88EE-CEAFE1446192}" srcOrd="3" destOrd="0" parTransId="{E3CFD290-8379-4F87-9EFF-092E5E73B3DB}" sibTransId="{49BECF3C-4EBF-494A-9102-D9108E29DF41}"/>
    <dgm:cxn modelId="{265268DF-C2BB-4438-A21A-AE693D4FC5BC}" type="presOf" srcId="{C932E7CA-56B3-4855-BD8D-3D4F0D3F9E9B}" destId="{B7A425B9-BD21-47E9-9A3A-04B652D3681C}" srcOrd="0" destOrd="0" presId="urn:microsoft.com/office/officeart/2005/8/layout/default"/>
    <dgm:cxn modelId="{7095BC47-78F4-4CE6-BAD7-FB6444F9D47B}" type="presOf" srcId="{C0DFF149-3319-4DC2-8B23-355A927CE929}" destId="{77C78010-ED7A-4886-9C5C-4DD0680A619B}" srcOrd="0" destOrd="0" presId="urn:microsoft.com/office/officeart/2005/8/layout/default"/>
    <dgm:cxn modelId="{24357376-8502-444B-9D96-2E4DB69E394B}" type="presParOf" srcId="{260D90C2-AF16-4F47-8418-7F1F28F48C3E}" destId="{77C78010-ED7A-4886-9C5C-4DD0680A619B}" srcOrd="0" destOrd="0" presId="urn:microsoft.com/office/officeart/2005/8/layout/default"/>
    <dgm:cxn modelId="{180A431A-A9A9-4857-9008-754FEF177FD1}" type="presParOf" srcId="{260D90C2-AF16-4F47-8418-7F1F28F48C3E}" destId="{B6F64E29-1F43-4F28-8416-12BA7C1F365F}" srcOrd="1" destOrd="0" presId="urn:microsoft.com/office/officeart/2005/8/layout/default"/>
    <dgm:cxn modelId="{557205F5-8B36-483D-AFAA-BAE896B924D7}" type="presParOf" srcId="{260D90C2-AF16-4F47-8418-7F1F28F48C3E}" destId="{B7A425B9-BD21-47E9-9A3A-04B652D3681C}" srcOrd="2" destOrd="0" presId="urn:microsoft.com/office/officeart/2005/8/layout/default"/>
    <dgm:cxn modelId="{D54873A1-3DF2-48CC-8E99-6E5F31E6A307}" type="presParOf" srcId="{260D90C2-AF16-4F47-8418-7F1F28F48C3E}" destId="{410D5A18-549D-48EF-9488-ECFAF247CCFD}" srcOrd="3" destOrd="0" presId="urn:microsoft.com/office/officeart/2005/8/layout/default"/>
    <dgm:cxn modelId="{EA44CE02-FB02-4A56-A059-7586213755CF}" type="presParOf" srcId="{260D90C2-AF16-4F47-8418-7F1F28F48C3E}" destId="{DBE95194-190A-470A-934F-D5C7792F56C8}" srcOrd="4" destOrd="0" presId="urn:microsoft.com/office/officeart/2005/8/layout/default"/>
    <dgm:cxn modelId="{53685871-441F-41B8-8D76-2D4B808AAE09}" type="presParOf" srcId="{260D90C2-AF16-4F47-8418-7F1F28F48C3E}" destId="{7E1B6B26-4FD5-4935-9B06-ACB17E82F303}" srcOrd="5" destOrd="0" presId="urn:microsoft.com/office/officeart/2005/8/layout/default"/>
    <dgm:cxn modelId="{6FDEB83D-82D3-4CBA-8773-E96645AE1EA6}" type="presParOf" srcId="{260D90C2-AF16-4F47-8418-7F1F28F48C3E}" destId="{A66680FB-014C-452B-AB71-A6F48B04EBCD}" srcOrd="6" destOrd="0" presId="urn:microsoft.com/office/officeart/2005/8/layout/default"/>
    <dgm:cxn modelId="{5E12E83A-9231-4A57-B244-FFA5269405C1}" type="presParOf" srcId="{260D90C2-AF16-4F47-8418-7F1F28F48C3E}" destId="{44E83451-07B1-492B-A63C-BFB3CEE8AE57}" srcOrd="7" destOrd="0" presId="urn:microsoft.com/office/officeart/2005/8/layout/default"/>
    <dgm:cxn modelId="{5E7D465D-A56A-44F8-8CFC-7D3161306C4D}" type="presParOf" srcId="{260D90C2-AF16-4F47-8418-7F1F28F48C3E}" destId="{85637AD1-953D-4D4F-94D6-7B7BF008FEB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A7C0E4-E0FD-4B6B-A1AB-7D61C52BA5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F82B22-194A-4E77-9427-4C0EBE473D59}">
      <dgm:prSet phldrT="[Текст]"/>
      <dgm:spPr/>
      <dgm:t>
        <a:bodyPr/>
        <a:lstStyle/>
        <a:p>
          <a:r>
            <a:rPr lang="ru-RU" dirty="0"/>
            <a:t>Игровые технологии</a:t>
          </a:r>
        </a:p>
        <a:p>
          <a:r>
            <a:rPr lang="ru-RU" dirty="0"/>
            <a:t>Развивающие технологии</a:t>
          </a:r>
        </a:p>
      </dgm:t>
    </dgm:pt>
    <dgm:pt modelId="{2AEEE61C-9B9B-4945-9678-64E6068566B4}" type="parTrans" cxnId="{8D4F2A39-82B2-4671-9D8F-B53DA3D10A69}">
      <dgm:prSet/>
      <dgm:spPr/>
      <dgm:t>
        <a:bodyPr/>
        <a:lstStyle/>
        <a:p>
          <a:endParaRPr lang="ru-RU"/>
        </a:p>
      </dgm:t>
    </dgm:pt>
    <dgm:pt modelId="{5F545137-EA68-4084-9BDA-6B6649208ABD}" type="sibTrans" cxnId="{8D4F2A39-82B2-4671-9D8F-B53DA3D10A69}">
      <dgm:prSet/>
      <dgm:spPr/>
      <dgm:t>
        <a:bodyPr/>
        <a:lstStyle/>
        <a:p>
          <a:endParaRPr lang="ru-RU"/>
        </a:p>
      </dgm:t>
    </dgm:pt>
    <dgm:pt modelId="{06D2D242-B61B-447D-88A5-E02A03EBCAEF}">
      <dgm:prSet phldrT="[Текст]"/>
      <dgm:spPr/>
      <dgm:t>
        <a:bodyPr/>
        <a:lstStyle/>
        <a:p>
          <a:r>
            <a:rPr lang="ru-RU" dirty="0"/>
            <a:t>ИКТ – технологии</a:t>
          </a:r>
        </a:p>
      </dgm:t>
    </dgm:pt>
    <dgm:pt modelId="{A644B802-7278-4A15-9A5F-E00BDC73C07A}" type="parTrans" cxnId="{EFA236E9-3CE5-4306-AF5C-1B65407066F2}">
      <dgm:prSet/>
      <dgm:spPr/>
      <dgm:t>
        <a:bodyPr/>
        <a:lstStyle/>
        <a:p>
          <a:endParaRPr lang="ru-RU"/>
        </a:p>
      </dgm:t>
    </dgm:pt>
    <dgm:pt modelId="{BACC2F01-3CBC-4BB7-AF9C-3ED534FB26DE}" type="sibTrans" cxnId="{EFA236E9-3CE5-4306-AF5C-1B65407066F2}">
      <dgm:prSet/>
      <dgm:spPr/>
      <dgm:t>
        <a:bodyPr/>
        <a:lstStyle/>
        <a:p>
          <a:endParaRPr lang="ru-RU"/>
        </a:p>
      </dgm:t>
    </dgm:pt>
    <dgm:pt modelId="{BAFF78E0-C82F-4E2F-AB9B-950804319E01}">
      <dgm:prSet phldrT="[Текст]"/>
      <dgm:spPr/>
      <dgm:t>
        <a:bodyPr/>
        <a:lstStyle/>
        <a:p>
          <a:r>
            <a:rPr lang="ru-RU" dirty="0" err="1"/>
            <a:t>Здоровьесберегающие</a:t>
          </a:r>
          <a:r>
            <a:rPr lang="ru-RU" dirty="0"/>
            <a:t> технологии</a:t>
          </a:r>
        </a:p>
      </dgm:t>
    </dgm:pt>
    <dgm:pt modelId="{B73A7A8E-2837-49EE-8CA2-8AB9EEF63910}" type="parTrans" cxnId="{F359CCB2-C013-48C7-9243-04E192A8CA98}">
      <dgm:prSet/>
      <dgm:spPr/>
      <dgm:t>
        <a:bodyPr/>
        <a:lstStyle/>
        <a:p>
          <a:endParaRPr lang="ru-RU"/>
        </a:p>
      </dgm:t>
    </dgm:pt>
    <dgm:pt modelId="{3C402452-1B49-4D04-A37E-228F0DCCF6B8}" type="sibTrans" cxnId="{F359CCB2-C013-48C7-9243-04E192A8CA98}">
      <dgm:prSet/>
      <dgm:spPr/>
      <dgm:t>
        <a:bodyPr/>
        <a:lstStyle/>
        <a:p>
          <a:endParaRPr lang="ru-RU"/>
        </a:p>
      </dgm:t>
    </dgm:pt>
    <dgm:pt modelId="{14E04DEA-4B83-4AB8-860C-0FC17173F5F2}">
      <dgm:prSet phldrT="[Текст]"/>
      <dgm:spPr/>
      <dgm:t>
        <a:bodyPr/>
        <a:lstStyle/>
        <a:p>
          <a:r>
            <a:rPr lang="ru-RU" dirty="0"/>
            <a:t>Проектные технологии</a:t>
          </a:r>
        </a:p>
      </dgm:t>
    </dgm:pt>
    <dgm:pt modelId="{8AFE39D8-F872-4C14-AAEE-C5E4C0D8D43C}" type="parTrans" cxnId="{E7A987B2-92D1-4DF7-ADA3-E99389918FAC}">
      <dgm:prSet/>
      <dgm:spPr/>
      <dgm:t>
        <a:bodyPr/>
        <a:lstStyle/>
        <a:p>
          <a:endParaRPr lang="ru-RU"/>
        </a:p>
      </dgm:t>
    </dgm:pt>
    <dgm:pt modelId="{118BCD19-945D-4B0F-BCA2-FF60BFE4358A}" type="sibTrans" cxnId="{E7A987B2-92D1-4DF7-ADA3-E99389918FAC}">
      <dgm:prSet/>
      <dgm:spPr/>
      <dgm:t>
        <a:bodyPr/>
        <a:lstStyle/>
        <a:p>
          <a:endParaRPr lang="ru-RU"/>
        </a:p>
      </dgm:t>
    </dgm:pt>
    <dgm:pt modelId="{DC1E72E1-8D64-4956-97F5-6EC7A4EBB354}">
      <dgm:prSet phldrT="[Текст]"/>
      <dgm:spPr/>
      <dgm:t>
        <a:bodyPr/>
        <a:lstStyle/>
        <a:p>
          <a:endParaRPr lang="ru-RU" dirty="0"/>
        </a:p>
      </dgm:t>
    </dgm:pt>
    <dgm:pt modelId="{B7F8EFBE-F79B-4D68-9201-AC23E6BD9B00}" type="parTrans" cxnId="{C62C9221-BCF7-4C52-B1D4-736B0BBF8E40}">
      <dgm:prSet/>
      <dgm:spPr/>
    </dgm:pt>
    <dgm:pt modelId="{74436040-D75D-43B4-AB4E-D7498D141ED7}" type="sibTrans" cxnId="{C62C9221-BCF7-4C52-B1D4-736B0BBF8E40}">
      <dgm:prSet/>
      <dgm:spPr/>
    </dgm:pt>
    <dgm:pt modelId="{3C49BB38-7D97-4C24-B37B-7D9AD513A6B8}" type="pres">
      <dgm:prSet presAssocID="{13A7C0E4-E0FD-4B6B-A1AB-7D61C52BA5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E34C65-5C88-4601-B5AE-62FB3ED65C90}" type="pres">
      <dgm:prSet presAssocID="{EBF82B22-194A-4E77-9427-4C0EBE473D5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2A2E0-B365-4FBA-A8CD-55B651459C42}" type="pres">
      <dgm:prSet presAssocID="{EBF82B22-194A-4E77-9427-4C0EBE473D5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A72B3-216A-4EEE-92EC-A95D3E087B09}" type="pres">
      <dgm:prSet presAssocID="{BAFF78E0-C82F-4E2F-AB9B-950804319E0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C872B2-9BA2-4B36-B82B-A6AB734F7A86}" type="pres">
      <dgm:prSet presAssocID="{BAFF78E0-C82F-4E2F-AB9B-950804319E0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4F2A39-82B2-4671-9D8F-B53DA3D10A69}" srcId="{13A7C0E4-E0FD-4B6B-A1AB-7D61C52BA50F}" destId="{EBF82B22-194A-4E77-9427-4C0EBE473D59}" srcOrd="0" destOrd="0" parTransId="{2AEEE61C-9B9B-4945-9678-64E6068566B4}" sibTransId="{5F545137-EA68-4084-9BDA-6B6649208ABD}"/>
    <dgm:cxn modelId="{C95724FC-FC82-4154-AE65-F22FF6EC4096}" type="presOf" srcId="{EBF82B22-194A-4E77-9427-4C0EBE473D59}" destId="{8DE34C65-5C88-4601-B5AE-62FB3ED65C90}" srcOrd="0" destOrd="0" presId="urn:microsoft.com/office/officeart/2005/8/layout/vList2"/>
    <dgm:cxn modelId="{EFA236E9-3CE5-4306-AF5C-1B65407066F2}" srcId="{EBF82B22-194A-4E77-9427-4C0EBE473D59}" destId="{06D2D242-B61B-447D-88A5-E02A03EBCAEF}" srcOrd="0" destOrd="0" parTransId="{A644B802-7278-4A15-9A5F-E00BDC73C07A}" sibTransId="{BACC2F01-3CBC-4BB7-AF9C-3ED534FB26DE}"/>
    <dgm:cxn modelId="{F359CCB2-C013-48C7-9243-04E192A8CA98}" srcId="{13A7C0E4-E0FD-4B6B-A1AB-7D61C52BA50F}" destId="{BAFF78E0-C82F-4E2F-AB9B-950804319E01}" srcOrd="1" destOrd="0" parTransId="{B73A7A8E-2837-49EE-8CA2-8AB9EEF63910}" sibTransId="{3C402452-1B49-4D04-A37E-228F0DCCF6B8}"/>
    <dgm:cxn modelId="{66EA5387-0433-45E2-9811-3D2E86F91E18}" type="presOf" srcId="{BAFF78E0-C82F-4E2F-AB9B-950804319E01}" destId="{F77A72B3-216A-4EEE-92EC-A95D3E087B09}" srcOrd="0" destOrd="0" presId="urn:microsoft.com/office/officeart/2005/8/layout/vList2"/>
    <dgm:cxn modelId="{C62C9221-BCF7-4C52-B1D4-736B0BBF8E40}" srcId="{EBF82B22-194A-4E77-9427-4C0EBE473D59}" destId="{DC1E72E1-8D64-4956-97F5-6EC7A4EBB354}" srcOrd="1" destOrd="0" parTransId="{B7F8EFBE-F79B-4D68-9201-AC23E6BD9B00}" sibTransId="{74436040-D75D-43B4-AB4E-D7498D141ED7}"/>
    <dgm:cxn modelId="{776FB4AA-08FF-4A3C-BA34-EA6F5C312207}" type="presOf" srcId="{06D2D242-B61B-447D-88A5-E02A03EBCAEF}" destId="{38B2A2E0-B365-4FBA-A8CD-55B651459C42}" srcOrd="0" destOrd="0" presId="urn:microsoft.com/office/officeart/2005/8/layout/vList2"/>
    <dgm:cxn modelId="{61E145FD-5D4A-4417-940E-F674FB42B0F4}" type="presOf" srcId="{DC1E72E1-8D64-4956-97F5-6EC7A4EBB354}" destId="{38B2A2E0-B365-4FBA-A8CD-55B651459C42}" srcOrd="0" destOrd="1" presId="urn:microsoft.com/office/officeart/2005/8/layout/vList2"/>
    <dgm:cxn modelId="{09D07AD5-CAC9-449B-86F7-D4954E94AF35}" type="presOf" srcId="{14E04DEA-4B83-4AB8-860C-0FC17173F5F2}" destId="{A7C872B2-9BA2-4B36-B82B-A6AB734F7A86}" srcOrd="0" destOrd="0" presId="urn:microsoft.com/office/officeart/2005/8/layout/vList2"/>
    <dgm:cxn modelId="{1669A7CA-0F40-4781-BE6D-9FBF220F0E19}" type="presOf" srcId="{13A7C0E4-E0FD-4B6B-A1AB-7D61C52BA50F}" destId="{3C49BB38-7D97-4C24-B37B-7D9AD513A6B8}" srcOrd="0" destOrd="0" presId="urn:microsoft.com/office/officeart/2005/8/layout/vList2"/>
    <dgm:cxn modelId="{E7A987B2-92D1-4DF7-ADA3-E99389918FAC}" srcId="{BAFF78E0-C82F-4E2F-AB9B-950804319E01}" destId="{14E04DEA-4B83-4AB8-860C-0FC17173F5F2}" srcOrd="0" destOrd="0" parTransId="{8AFE39D8-F872-4C14-AAEE-C5E4C0D8D43C}" sibTransId="{118BCD19-945D-4B0F-BCA2-FF60BFE4358A}"/>
    <dgm:cxn modelId="{C7B97861-7E03-434F-9805-7960778E4F54}" type="presParOf" srcId="{3C49BB38-7D97-4C24-B37B-7D9AD513A6B8}" destId="{8DE34C65-5C88-4601-B5AE-62FB3ED65C90}" srcOrd="0" destOrd="0" presId="urn:microsoft.com/office/officeart/2005/8/layout/vList2"/>
    <dgm:cxn modelId="{B46C49C3-156C-4B53-9842-3375F87A0CD6}" type="presParOf" srcId="{3C49BB38-7D97-4C24-B37B-7D9AD513A6B8}" destId="{38B2A2E0-B365-4FBA-A8CD-55B651459C42}" srcOrd="1" destOrd="0" presId="urn:microsoft.com/office/officeart/2005/8/layout/vList2"/>
    <dgm:cxn modelId="{5B5F48D5-131D-44BE-AFBB-A79EA5E2E352}" type="presParOf" srcId="{3C49BB38-7D97-4C24-B37B-7D9AD513A6B8}" destId="{F77A72B3-216A-4EEE-92EC-A95D3E087B09}" srcOrd="2" destOrd="0" presId="urn:microsoft.com/office/officeart/2005/8/layout/vList2"/>
    <dgm:cxn modelId="{64A68605-1CF9-4186-B795-B492B369BA41}" type="presParOf" srcId="{3C49BB38-7D97-4C24-B37B-7D9AD513A6B8}" destId="{A7C872B2-9BA2-4B36-B82B-A6AB734F7A8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78010-ED7A-4886-9C5C-4DD0680A619B}">
      <dsp:nvSpPr>
        <dsp:cNvPr id="0" name=""/>
        <dsp:cNvSpPr/>
      </dsp:nvSpPr>
      <dsp:spPr>
        <a:xfrm>
          <a:off x="720090" y="1230"/>
          <a:ext cx="2550318" cy="1530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Диплом</a:t>
          </a:r>
        </a:p>
      </dsp:txBody>
      <dsp:txXfrm>
        <a:off x="720090" y="1230"/>
        <a:ext cx="2550318" cy="1530191"/>
      </dsp:txXfrm>
    </dsp:sp>
    <dsp:sp modelId="{B7A425B9-BD21-47E9-9A3A-04B652D3681C}">
      <dsp:nvSpPr>
        <dsp:cNvPr id="0" name=""/>
        <dsp:cNvSpPr/>
      </dsp:nvSpPr>
      <dsp:spPr>
        <a:xfrm>
          <a:off x="3525440" y="1230"/>
          <a:ext cx="2550318" cy="1530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Изучение методической литературы</a:t>
          </a:r>
        </a:p>
      </dsp:txBody>
      <dsp:txXfrm>
        <a:off x="3525440" y="1230"/>
        <a:ext cx="2550318" cy="1530191"/>
      </dsp:txXfrm>
    </dsp:sp>
    <dsp:sp modelId="{DBE95194-190A-470A-934F-D5C7792F56C8}">
      <dsp:nvSpPr>
        <dsp:cNvPr id="0" name=""/>
        <dsp:cNvSpPr/>
      </dsp:nvSpPr>
      <dsp:spPr>
        <a:xfrm>
          <a:off x="6330791" y="1230"/>
          <a:ext cx="2550318" cy="1530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Изучение новых педагогических технологий</a:t>
          </a:r>
        </a:p>
      </dsp:txBody>
      <dsp:txXfrm>
        <a:off x="6330791" y="1230"/>
        <a:ext cx="2550318" cy="1530191"/>
      </dsp:txXfrm>
    </dsp:sp>
    <dsp:sp modelId="{A66680FB-014C-452B-AB71-A6F48B04EBCD}">
      <dsp:nvSpPr>
        <dsp:cNvPr id="0" name=""/>
        <dsp:cNvSpPr/>
      </dsp:nvSpPr>
      <dsp:spPr>
        <a:xfrm>
          <a:off x="2122765" y="1786453"/>
          <a:ext cx="2550318" cy="1530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Посещение открытых занятий, мастер – классов, консультаций, семинаров</a:t>
          </a:r>
        </a:p>
      </dsp:txBody>
      <dsp:txXfrm>
        <a:off x="2122765" y="1786453"/>
        <a:ext cx="2550318" cy="1530191"/>
      </dsp:txXfrm>
    </dsp:sp>
    <dsp:sp modelId="{85637AD1-953D-4D4F-94D6-7B7BF008FEBC}">
      <dsp:nvSpPr>
        <dsp:cNvPr id="0" name=""/>
        <dsp:cNvSpPr/>
      </dsp:nvSpPr>
      <dsp:spPr>
        <a:xfrm>
          <a:off x="4928115" y="1786453"/>
          <a:ext cx="2550318" cy="1530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Прохождение курсов повышения квалификации</a:t>
          </a:r>
        </a:p>
      </dsp:txBody>
      <dsp:txXfrm>
        <a:off x="4928115" y="1786453"/>
        <a:ext cx="2550318" cy="15301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34C65-5C88-4601-B5AE-62FB3ED65C90}">
      <dsp:nvSpPr>
        <dsp:cNvPr id="0" name=""/>
        <dsp:cNvSpPr/>
      </dsp:nvSpPr>
      <dsp:spPr>
        <a:xfrm>
          <a:off x="0" y="46249"/>
          <a:ext cx="9601200" cy="1082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Игровые технологии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Развивающие технологии</a:t>
          </a:r>
        </a:p>
      </dsp:txBody>
      <dsp:txXfrm>
        <a:off x="52831" y="99080"/>
        <a:ext cx="9495538" cy="976588"/>
      </dsp:txXfrm>
    </dsp:sp>
    <dsp:sp modelId="{38B2A2E0-B365-4FBA-A8CD-55B651459C42}">
      <dsp:nvSpPr>
        <dsp:cNvPr id="0" name=""/>
        <dsp:cNvSpPr/>
      </dsp:nvSpPr>
      <dsp:spPr>
        <a:xfrm>
          <a:off x="0" y="1128500"/>
          <a:ext cx="9601200" cy="64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/>
            <a:t>ИКТ – технологии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/>
        </a:p>
      </dsp:txBody>
      <dsp:txXfrm>
        <a:off x="0" y="1128500"/>
        <a:ext cx="9601200" cy="646875"/>
      </dsp:txXfrm>
    </dsp:sp>
    <dsp:sp modelId="{F77A72B3-216A-4EEE-92EC-A95D3E087B09}">
      <dsp:nvSpPr>
        <dsp:cNvPr id="0" name=""/>
        <dsp:cNvSpPr/>
      </dsp:nvSpPr>
      <dsp:spPr>
        <a:xfrm>
          <a:off x="0" y="1775375"/>
          <a:ext cx="9601200" cy="1082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Здоровьесберегающие</a:t>
          </a:r>
          <a:r>
            <a:rPr lang="ru-RU" sz="2500" kern="1200" dirty="0"/>
            <a:t> технологии</a:t>
          </a:r>
        </a:p>
      </dsp:txBody>
      <dsp:txXfrm>
        <a:off x="52831" y="1828206"/>
        <a:ext cx="9495538" cy="976588"/>
      </dsp:txXfrm>
    </dsp:sp>
    <dsp:sp modelId="{A7C872B2-9BA2-4B36-B82B-A6AB734F7A86}">
      <dsp:nvSpPr>
        <dsp:cNvPr id="0" name=""/>
        <dsp:cNvSpPr/>
      </dsp:nvSpPr>
      <dsp:spPr>
        <a:xfrm>
          <a:off x="0" y="2857625"/>
          <a:ext cx="960120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/>
            <a:t>Проектные технологии</a:t>
          </a:r>
        </a:p>
      </dsp:txBody>
      <dsp:txXfrm>
        <a:off x="0" y="2857625"/>
        <a:ext cx="9601200" cy="41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83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22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64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93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92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078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100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194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46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69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06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2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48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34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4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84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70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E3D355-9A34-412B-8DA3-E6E91FA5F99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9BCB72-563D-46C7-8B29-6AC380839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24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8684" y="1871131"/>
            <a:ext cx="8289560" cy="1786466"/>
          </a:xfrm>
        </p:spPr>
        <p:txBody>
          <a:bodyPr>
            <a:noAutofit/>
          </a:bodyPr>
          <a:lstStyle/>
          <a:p>
            <a:r>
              <a:rPr lang="ru-RU" dirty="0"/>
              <a:t>Кисель</a:t>
            </a:r>
            <a:br>
              <a:rPr lang="ru-RU" dirty="0"/>
            </a:br>
            <a:r>
              <a:rPr lang="ru-RU" dirty="0"/>
              <a:t> Светлана Владимировна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200" kern="0" dirty="0">
                <a:latin typeface="Monotype Corsiva" panose="03010101010201010101" pitchFamily="66" charset="0"/>
              </a:rPr>
              <a:t>Воспитатель</a:t>
            </a:r>
            <a:br>
              <a:rPr lang="ru-RU" sz="3200" kern="0" dirty="0">
                <a:latin typeface="Monotype Corsiva" panose="03010101010201010101" pitchFamily="66" charset="0"/>
              </a:rPr>
            </a:br>
            <a:r>
              <a:rPr lang="ru-RU" sz="3200" kern="0" dirty="0">
                <a:latin typeface="Monotype Corsiva" panose="03010101010201010101" pitchFamily="66" charset="0"/>
              </a:rPr>
              <a:t>МБДОУ №77 «Бусинка»</a:t>
            </a:r>
            <a:br>
              <a:rPr lang="ru-RU" sz="3200" kern="0" dirty="0">
                <a:latin typeface="Monotype Corsiva" panose="03010101010201010101" pitchFamily="66" charset="0"/>
              </a:rPr>
            </a:br>
            <a:r>
              <a:rPr lang="ru-RU" sz="3200" kern="0" dirty="0">
                <a:latin typeface="Monotype Corsiva" panose="03010101010201010101" pitchFamily="66" charset="0"/>
              </a:rPr>
              <a:t>гр. № 7«Красная Шапочка»</a:t>
            </a:r>
            <a:endParaRPr lang="ru-RU" alt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8222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Проектная технология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368" y="2845638"/>
            <a:ext cx="3152274" cy="23642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4803" y="2881730"/>
            <a:ext cx="3152274" cy="23642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273" y="2487696"/>
            <a:ext cx="4154905" cy="31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51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Участие воспитанников в конкурсах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EB9853E-453D-4131-B393-F8DA350AD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185" y="2817124"/>
            <a:ext cx="4423833" cy="33178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7BDD88-96EF-487D-AC14-6C0141675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108" y="2687558"/>
            <a:ext cx="2009272" cy="357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92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D335181-D36D-4377-BAD7-CD25D09A1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63" y="2589622"/>
            <a:ext cx="2485814" cy="331787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Предметно развивающая среда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50B839-9E73-4479-AD91-D97BE63A5D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796" y="2589622"/>
            <a:ext cx="4181644" cy="313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09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Образование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84420" y="3031064"/>
            <a:ext cx="4482059" cy="2979991"/>
          </a:xfrm>
        </p:spPr>
        <p:txBody>
          <a:bodyPr>
            <a:normAutofit/>
          </a:bodyPr>
          <a:lstStyle/>
          <a:p>
            <a:r>
              <a:rPr lang="ru-RU" dirty="0"/>
              <a:t>Федеральное государственное бюджетное образовательное учреждение высшего образования «Томский государственный педагогический университет»</a:t>
            </a:r>
          </a:p>
          <a:p>
            <a:r>
              <a:rPr lang="ru-RU" dirty="0"/>
              <a:t>Освоила программу </a:t>
            </a:r>
            <a:r>
              <a:rPr lang="ru-RU" dirty="0" err="1"/>
              <a:t>бакалавриата</a:t>
            </a:r>
            <a:r>
              <a:rPr lang="ru-RU" dirty="0"/>
              <a:t> по направлению подготовки </a:t>
            </a:r>
          </a:p>
          <a:p>
            <a:r>
              <a:rPr lang="ru-RU" dirty="0"/>
              <a:t>Специальное (дефектологическое) образование</a:t>
            </a:r>
          </a:p>
          <a:p>
            <a:r>
              <a:rPr lang="ru-RU" dirty="0"/>
              <a:t>Квалификация: </a:t>
            </a:r>
            <a:r>
              <a:rPr lang="ru-RU" dirty="0" err="1"/>
              <a:t>бакалавриат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140" y="1388534"/>
            <a:ext cx="5612486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51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Профессиональная переподготовка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487755" cy="3310128"/>
          </a:xfrm>
        </p:spPr>
        <p:txBody>
          <a:bodyPr>
            <a:normAutofit/>
          </a:bodyPr>
          <a:lstStyle/>
          <a:p>
            <a:r>
              <a:rPr lang="ru-RU" sz="1800" dirty="0"/>
              <a:t>«Частное образовательное учреждение дополнительного профессионального образования «</a:t>
            </a:r>
            <a:r>
              <a:rPr lang="ru-RU" sz="1800" dirty="0" err="1"/>
              <a:t>Проф-Консалдинг</a:t>
            </a:r>
            <a:r>
              <a:rPr lang="ru-RU" sz="1800" dirty="0"/>
              <a:t>» </a:t>
            </a:r>
          </a:p>
          <a:p>
            <a:r>
              <a:rPr lang="ru-RU" sz="1800" dirty="0"/>
              <a:t>г. Сургут</a:t>
            </a:r>
          </a:p>
          <a:p>
            <a:r>
              <a:rPr lang="ru-RU" sz="1800" dirty="0"/>
              <a:t>Программа переподготовки: «Педагогика и методика дошкольного образования»</a:t>
            </a:r>
          </a:p>
          <a:p>
            <a:r>
              <a:rPr lang="ru-RU" sz="1800" dirty="0"/>
              <a:t>Квалификация «Воспитатель дошкольного образования»</a:t>
            </a:r>
          </a:p>
          <a:p>
            <a:endParaRPr lang="ru-RU" sz="1400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44" y="2411102"/>
            <a:ext cx="4757619" cy="345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92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127" y="3882452"/>
            <a:ext cx="3210102" cy="23341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Повышение квалификации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«Частное образовательное учреждение дополнительного профессионального образования «</a:t>
            </a:r>
            <a:r>
              <a:rPr lang="ru-RU" sz="1400" dirty="0" err="1"/>
              <a:t>Проф-Консалдинг</a:t>
            </a:r>
            <a:r>
              <a:rPr lang="ru-RU" sz="1400" dirty="0"/>
              <a:t>»   г. Сургут</a:t>
            </a:r>
          </a:p>
          <a:p>
            <a:r>
              <a:rPr lang="ru-RU" sz="1400" dirty="0"/>
              <a:t>Дополнительна образовательная программа: «Современные педагогические технологии в организации образовательного и воспитательного процесса в условиях реализации ФГОС».</a:t>
            </a:r>
          </a:p>
          <a:p>
            <a:r>
              <a:rPr lang="ru-RU" sz="1400" dirty="0"/>
              <a:t>Дополнительна образовательная программа: «Современные подходы к организации образ0овательной деятельности и планировании образовательного процесса для детей с ЗПР (задержкой психического развития) и ТНР (тяжелыми нарушениями речи)»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52" y="2016176"/>
            <a:ext cx="3267822" cy="2376090"/>
          </a:xfrm>
        </p:spPr>
      </p:pic>
    </p:spTree>
    <p:extLst>
      <p:ext uri="{BB962C8B-B14F-4D97-AF65-F5344CB8AC3E}">
        <p14:creationId xmlns:p14="http://schemas.microsoft.com/office/powerpoint/2010/main" val="196872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Самообразование</a:t>
            </a:r>
          </a:p>
        </p:txBody>
      </p:sp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553687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28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Технологии в работе с детьми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083102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156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Игровые технологии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6202" y="3015449"/>
            <a:ext cx="3094789" cy="23210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1084" y="3033494"/>
            <a:ext cx="3121528" cy="2341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5571" y="3028315"/>
            <a:ext cx="3080084" cy="2310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4874" y="3013611"/>
            <a:ext cx="3080088" cy="231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1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Развивающие технологии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8522" y="2972199"/>
            <a:ext cx="3317875" cy="248840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7169" y="2972197"/>
            <a:ext cx="3317876" cy="24884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5819" y="2953479"/>
            <a:ext cx="3317877" cy="24884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8782" y="2972196"/>
            <a:ext cx="3317877" cy="248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68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72" y="2550026"/>
            <a:ext cx="4425950" cy="33194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Здоровьесберегающие технологии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95230" y="2965784"/>
            <a:ext cx="3326064" cy="2494548"/>
          </a:xfrm>
          <a:prstGeom prst="rect">
            <a:avLst/>
          </a:prstGeom>
        </p:spPr>
      </p:pic>
      <p:pic>
        <p:nvPicPr>
          <p:cNvPr id="11" name="Picture 2" descr="J:\2 младшая ФОТО\IMG_32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085080" y="2965785"/>
            <a:ext cx="3326066" cy="249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936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378</TotalTime>
  <Words>181</Words>
  <Application>Microsoft Office PowerPoint</Application>
  <PresentationFormat>Широкоэкранный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Garamond</vt:lpstr>
      <vt:lpstr>Monotype Corsiva</vt:lpstr>
      <vt:lpstr>Натуральные материалы</vt:lpstr>
      <vt:lpstr>Кисель  Светлана Владимировна </vt:lpstr>
      <vt:lpstr>Образование</vt:lpstr>
      <vt:lpstr>Профессиональная переподготовка</vt:lpstr>
      <vt:lpstr>Повышение квалификации</vt:lpstr>
      <vt:lpstr>Самообразование</vt:lpstr>
      <vt:lpstr>Технологии в работе с детьми</vt:lpstr>
      <vt:lpstr>Игровые технологии</vt:lpstr>
      <vt:lpstr>Развивающие технологии</vt:lpstr>
      <vt:lpstr>Здоровьесберегающие технологии</vt:lpstr>
      <vt:lpstr>Проектная технология</vt:lpstr>
      <vt:lpstr>Участие воспитанников в конкурсах</vt:lpstr>
      <vt:lpstr>Предметно развивающая среда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Коренкова Екатерина Юрьевна</dc:title>
  <dc:creator>Алексей</dc:creator>
  <cp:lastModifiedBy>Zakhar Kisel</cp:lastModifiedBy>
  <cp:revision>28</cp:revision>
  <dcterms:created xsi:type="dcterms:W3CDTF">2018-12-13T15:24:58Z</dcterms:created>
  <dcterms:modified xsi:type="dcterms:W3CDTF">2023-08-01T12:50:08Z</dcterms:modified>
</cp:coreProperties>
</file>